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60" r:id="rId4"/>
    <p:sldId id="258" r:id="rId5"/>
    <p:sldId id="266" r:id="rId6"/>
    <p:sldId id="267" r:id="rId7"/>
    <p:sldId id="261" r:id="rId8"/>
    <p:sldId id="270" r:id="rId9"/>
    <p:sldId id="271" r:id="rId10"/>
    <p:sldId id="272" r:id="rId11"/>
    <p:sldId id="273" r:id="rId12"/>
    <p:sldId id="268" r:id="rId13"/>
    <p:sldId id="269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88" d="100"/>
          <a:sy n="88" d="100"/>
        </p:scale>
        <p:origin x="403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7F48A9B1-0CB3-417E-97B1-8992594A08B6}" type="datetimeFigureOut">
              <a:rPr lang="en-GB" smtClean="0"/>
              <a:t>22/01/2024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637720C0-3F5A-45FB-AB10-692A88683B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5251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8A9B1-0CB3-417E-97B1-8992594A08B6}" type="datetimeFigureOut">
              <a:rPr lang="en-GB" smtClean="0"/>
              <a:t>22/01/2024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720C0-3F5A-45FB-AB10-692A88683B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34427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8A9B1-0CB3-417E-97B1-8992594A08B6}" type="datetimeFigureOut">
              <a:rPr lang="en-GB" smtClean="0"/>
              <a:t>22/01/2024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720C0-3F5A-45FB-AB10-692A88683B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71464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8A9B1-0CB3-417E-97B1-8992594A08B6}" type="datetimeFigureOut">
              <a:rPr lang="en-GB" smtClean="0"/>
              <a:t>22/01/2024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720C0-3F5A-45FB-AB10-692A88683B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11113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8A9B1-0CB3-417E-97B1-8992594A08B6}" type="datetimeFigureOut">
              <a:rPr lang="en-GB" smtClean="0"/>
              <a:t>22/01/2024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720C0-3F5A-45FB-AB10-692A88683B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03085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8A9B1-0CB3-417E-97B1-8992594A08B6}" type="datetimeFigureOut">
              <a:rPr lang="en-GB" smtClean="0"/>
              <a:t>22/01/2024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720C0-3F5A-45FB-AB10-692A88683B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18455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8A9B1-0CB3-417E-97B1-8992594A08B6}" type="datetimeFigureOut">
              <a:rPr lang="en-GB" smtClean="0"/>
              <a:t>22/01/2024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720C0-3F5A-45FB-AB10-692A88683B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2237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7F48A9B1-0CB3-417E-97B1-8992594A08B6}" type="datetimeFigureOut">
              <a:rPr lang="en-GB" smtClean="0"/>
              <a:t>22/01/2024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720C0-3F5A-45FB-AB10-692A88683B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74239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7F48A9B1-0CB3-417E-97B1-8992594A08B6}" type="datetimeFigureOut">
              <a:rPr lang="en-GB" smtClean="0"/>
              <a:t>22/01/2024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720C0-3F5A-45FB-AB10-692A88683B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4772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8A9B1-0CB3-417E-97B1-8992594A08B6}" type="datetimeFigureOut">
              <a:rPr lang="en-GB" smtClean="0"/>
              <a:t>22/01/2024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720C0-3F5A-45FB-AB10-692A88683B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51221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8A9B1-0CB3-417E-97B1-8992594A08B6}" type="datetimeFigureOut">
              <a:rPr lang="en-GB" smtClean="0"/>
              <a:t>22/01/2024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720C0-3F5A-45FB-AB10-692A88683B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72199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8A9B1-0CB3-417E-97B1-8992594A08B6}" type="datetimeFigureOut">
              <a:rPr lang="en-GB" smtClean="0"/>
              <a:t>22/01/2024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720C0-3F5A-45FB-AB10-692A88683B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36271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8A9B1-0CB3-417E-97B1-8992594A08B6}" type="datetimeFigureOut">
              <a:rPr lang="en-GB" smtClean="0"/>
              <a:t>22/01/2024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720C0-3F5A-45FB-AB10-692A88683B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57935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8A9B1-0CB3-417E-97B1-8992594A08B6}" type="datetimeFigureOut">
              <a:rPr lang="en-GB" smtClean="0"/>
              <a:t>22/01/2024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720C0-3F5A-45FB-AB10-692A88683B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45809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8A9B1-0CB3-417E-97B1-8992594A08B6}" type="datetimeFigureOut">
              <a:rPr lang="en-GB" smtClean="0"/>
              <a:t>22/01/2024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720C0-3F5A-45FB-AB10-692A88683B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18141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8A9B1-0CB3-417E-97B1-8992594A08B6}" type="datetimeFigureOut">
              <a:rPr lang="en-GB" smtClean="0"/>
              <a:t>22/01/2024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720C0-3F5A-45FB-AB10-692A88683B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932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8A9B1-0CB3-417E-97B1-8992594A08B6}" type="datetimeFigureOut">
              <a:rPr lang="en-GB" smtClean="0"/>
              <a:t>22/01/2024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720C0-3F5A-45FB-AB10-692A88683B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31489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7F48A9B1-0CB3-417E-97B1-8992594A08B6}" type="datetimeFigureOut">
              <a:rPr lang="en-GB" smtClean="0"/>
              <a:t>22/01/2024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GB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637720C0-3F5A-45FB-AB10-692A88683B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26807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4803" y="886135"/>
            <a:ext cx="1741337" cy="187791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23094" t="24868" r="16539" b="25404"/>
          <a:stretch/>
        </p:blipFill>
        <p:spPr>
          <a:xfrm>
            <a:off x="3896140" y="2764046"/>
            <a:ext cx="4166483" cy="201333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62623" y="1382728"/>
            <a:ext cx="3591426" cy="138131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22867" y="4749167"/>
            <a:ext cx="2780941" cy="101281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9101" y="4777379"/>
            <a:ext cx="3227039" cy="1041156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4548147" y="5093874"/>
            <a:ext cx="2822713" cy="11537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TWILIGHT:</a:t>
            </a:r>
          </a:p>
          <a:p>
            <a:pPr algn="ctr"/>
            <a:r>
              <a:rPr lang="en-GB" dirty="0" smtClean="0"/>
              <a:t>Thursday 18</a:t>
            </a:r>
            <a:r>
              <a:rPr lang="en-GB" baseline="30000" dirty="0" smtClean="0"/>
              <a:t>th</a:t>
            </a:r>
            <a:r>
              <a:rPr lang="en-GB" dirty="0" smtClean="0"/>
              <a:t> May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58894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270" y="527505"/>
            <a:ext cx="10188604" cy="6102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0330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132" y="3317965"/>
            <a:ext cx="8278559" cy="330080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4954" y="924268"/>
            <a:ext cx="2915057" cy="100026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67433" y="381217"/>
            <a:ext cx="7278116" cy="2734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6773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1211" y="236347"/>
            <a:ext cx="5763417" cy="6123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27808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4423" y="169750"/>
            <a:ext cx="5526566" cy="6187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9385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Introduction-expectations, policy, frequency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2804" y="2421034"/>
            <a:ext cx="10816682" cy="4319399"/>
          </a:xfrm>
        </p:spPr>
        <p:txBody>
          <a:bodyPr>
            <a:normAutofit/>
          </a:bodyPr>
          <a:lstStyle/>
          <a:p>
            <a:r>
              <a:rPr lang="en-GB" dirty="0" smtClean="0"/>
              <a:t>At Grove we use NNS scheme-consistency</a:t>
            </a:r>
          </a:p>
          <a:p>
            <a:endParaRPr lang="en-GB" dirty="0"/>
          </a:p>
          <a:p>
            <a:endParaRPr lang="en-GB" dirty="0" smtClean="0"/>
          </a:p>
          <a:p>
            <a:r>
              <a:rPr lang="en-GB" dirty="0"/>
              <a:t>The scheme follows a pathway so that the progression is clear-It starts from Y2 to Y6. </a:t>
            </a:r>
            <a:endParaRPr lang="en-GB" dirty="0" smtClean="0"/>
          </a:p>
          <a:p>
            <a:r>
              <a:rPr lang="en-GB" dirty="0" smtClean="0"/>
              <a:t>The scheme is structured in blocks for each half term</a:t>
            </a:r>
          </a:p>
          <a:p>
            <a:r>
              <a:rPr lang="en-GB" dirty="0" smtClean="0"/>
              <a:t>All children are exposed to No Nonsense Spellings but some children may have additional spelling interventions to practise spellings from Y1/2 common exception words</a:t>
            </a:r>
          </a:p>
          <a:p>
            <a:r>
              <a:rPr lang="en-GB" dirty="0" smtClean="0"/>
              <a:t>15-20 minute spelling sessions-daily</a:t>
            </a:r>
          </a:p>
          <a:p>
            <a:r>
              <a:rPr lang="en-GB" dirty="0" smtClean="0"/>
              <a:t>Some sessions are recorded in spelling journals, whilst some lessons are practical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0138" y="1550004"/>
            <a:ext cx="4751758" cy="1940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276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3069" y="562926"/>
            <a:ext cx="8761413" cy="706964"/>
          </a:xfrm>
        </p:spPr>
        <p:txBody>
          <a:bodyPr/>
          <a:lstStyle/>
          <a:p>
            <a:r>
              <a:rPr lang="en-GB" dirty="0" smtClean="0"/>
              <a:t>Using NNS-</a:t>
            </a:r>
            <a:r>
              <a:rPr lang="en-GB" dirty="0"/>
              <a:t> L</a:t>
            </a:r>
            <a:r>
              <a:rPr lang="en-GB" dirty="0" smtClean="0"/>
              <a:t>esson </a:t>
            </a:r>
            <a:r>
              <a:rPr lang="en-GB" dirty="0"/>
              <a:t>T</a:t>
            </a:r>
            <a:r>
              <a:rPr lang="en-GB" dirty="0" smtClean="0"/>
              <a:t>ypes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0369" y="2237740"/>
            <a:ext cx="8825659" cy="3416300"/>
          </a:xfrm>
        </p:spPr>
        <p:txBody>
          <a:bodyPr/>
          <a:lstStyle/>
          <a:p>
            <a:r>
              <a:rPr lang="en-GB" dirty="0" smtClean="0"/>
              <a:t>Lessons are based on one of these types: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6216" y="1356852"/>
            <a:ext cx="5295189" cy="5178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886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Lesson-spelling rules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52" y="2496718"/>
            <a:ext cx="9450119" cy="2343477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6123849" y="615675"/>
            <a:ext cx="3926600" cy="19878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Explore the sound you can here when you read the full word.</a:t>
            </a:r>
            <a:endParaRPr lang="en-GB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2892" y="4887871"/>
            <a:ext cx="4751758" cy="1940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2302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Homophones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599" y="3038348"/>
            <a:ext cx="7127562" cy="298874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7827" y="1621122"/>
            <a:ext cx="3710932" cy="306188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66599" y="2283478"/>
            <a:ext cx="1311965" cy="3180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Teach</a:t>
            </a:r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07075" y="4723813"/>
            <a:ext cx="4788726" cy="1213296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7207075" y="6027089"/>
            <a:ext cx="4886859" cy="7394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Teach the words in context-select a word card and write a sentence.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38295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Examples…</a:t>
            </a:r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79513" y="1971924"/>
            <a:ext cx="2305878" cy="3578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Practise…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472" y="2621024"/>
            <a:ext cx="5648029" cy="1925709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48472" y="4609109"/>
            <a:ext cx="2305878" cy="3578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Show me…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4572" y="2621024"/>
            <a:ext cx="5890404" cy="1925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120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Strategies: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1616" y="2073968"/>
            <a:ext cx="1741337" cy="187791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1223" y="580332"/>
            <a:ext cx="3227039" cy="104115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0238" y="1975490"/>
            <a:ext cx="3591426" cy="1381318"/>
          </a:xfrm>
          <a:prstGeom prst="rect">
            <a:avLst/>
          </a:prstGeom>
        </p:spPr>
      </p:pic>
      <p:sp>
        <p:nvSpPr>
          <p:cNvPr id="14" name="Oval 13"/>
          <p:cNvSpPr/>
          <p:nvPr/>
        </p:nvSpPr>
        <p:spPr>
          <a:xfrm>
            <a:off x="2871616" y="4489920"/>
            <a:ext cx="3077155" cy="20475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Chose your strategy…</a:t>
            </a:r>
            <a:endParaRPr lang="en-GB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64984" y="3651666"/>
            <a:ext cx="4751758" cy="194014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7592" y="4806319"/>
            <a:ext cx="1878360" cy="78549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1350" y="3523194"/>
            <a:ext cx="1568244" cy="966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922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4731" y="762993"/>
            <a:ext cx="9792083" cy="5944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0551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1452" y="484226"/>
            <a:ext cx="8778390" cy="6129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50680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339</TotalTime>
  <Words>140</Words>
  <Application>Microsoft Office PowerPoint</Application>
  <PresentationFormat>Widescreen</PresentationFormat>
  <Paragraphs>24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Century Gothic</vt:lpstr>
      <vt:lpstr>Wingdings 3</vt:lpstr>
      <vt:lpstr>Ion Boardroom</vt:lpstr>
      <vt:lpstr>PowerPoint Presentation</vt:lpstr>
      <vt:lpstr>Introduction-expectations, policy, frequency</vt:lpstr>
      <vt:lpstr>Using NNS- Lesson Types</vt:lpstr>
      <vt:lpstr>Lesson-spelling rules</vt:lpstr>
      <vt:lpstr>Homophones</vt:lpstr>
      <vt:lpstr>Examples…</vt:lpstr>
      <vt:lpstr>Strategies: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Jenny Costa</dc:creator>
  <cp:lastModifiedBy>Jenny Costa</cp:lastModifiedBy>
  <cp:revision>57</cp:revision>
  <dcterms:created xsi:type="dcterms:W3CDTF">2023-05-09T12:25:36Z</dcterms:created>
  <dcterms:modified xsi:type="dcterms:W3CDTF">2024-01-22T10:59:45Z</dcterms:modified>
</cp:coreProperties>
</file>