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8AAB-5F76-429B-A31F-1E129DB0BF43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B9B7-62F2-469A-8B45-20465C8A14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67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8AAB-5F76-429B-A31F-1E129DB0BF43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B9B7-62F2-469A-8B45-20465C8A14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83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8AAB-5F76-429B-A31F-1E129DB0BF43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B9B7-62F2-469A-8B45-20465C8A14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23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8AAB-5F76-429B-A31F-1E129DB0BF43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B9B7-62F2-469A-8B45-20465C8A14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11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8AAB-5F76-429B-A31F-1E129DB0BF43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B9B7-62F2-469A-8B45-20465C8A14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2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8AAB-5F76-429B-A31F-1E129DB0BF43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B9B7-62F2-469A-8B45-20465C8A14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22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8AAB-5F76-429B-A31F-1E129DB0BF43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B9B7-62F2-469A-8B45-20465C8A14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23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8AAB-5F76-429B-A31F-1E129DB0BF43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B9B7-62F2-469A-8B45-20465C8A14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97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8AAB-5F76-429B-A31F-1E129DB0BF43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B9B7-62F2-469A-8B45-20465C8A14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42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8AAB-5F76-429B-A31F-1E129DB0BF43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B9B7-62F2-469A-8B45-20465C8A14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46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8AAB-5F76-429B-A31F-1E129DB0BF43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B9B7-62F2-469A-8B45-20465C8A14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21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68AAB-5F76-429B-A31F-1E129DB0BF43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B9B7-62F2-469A-8B45-20465C8A14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53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706252"/>
              </p:ext>
            </p:extLst>
          </p:nvPr>
        </p:nvGraphicFramePr>
        <p:xfrm>
          <a:off x="161835" y="112970"/>
          <a:ext cx="9565640" cy="596868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66520">
                  <a:extLst>
                    <a:ext uri="{9D8B030D-6E8A-4147-A177-3AD203B41FA5}">
                      <a16:colId xmlns:a16="http://schemas.microsoft.com/office/drawing/2014/main" val="180473962"/>
                    </a:ext>
                  </a:extLst>
                </a:gridCol>
                <a:gridCol w="1366520">
                  <a:extLst>
                    <a:ext uri="{9D8B030D-6E8A-4147-A177-3AD203B41FA5}">
                      <a16:colId xmlns:a16="http://schemas.microsoft.com/office/drawing/2014/main" val="3172815701"/>
                    </a:ext>
                  </a:extLst>
                </a:gridCol>
                <a:gridCol w="1366520">
                  <a:extLst>
                    <a:ext uri="{9D8B030D-6E8A-4147-A177-3AD203B41FA5}">
                      <a16:colId xmlns:a16="http://schemas.microsoft.com/office/drawing/2014/main" val="3452682099"/>
                    </a:ext>
                  </a:extLst>
                </a:gridCol>
                <a:gridCol w="1366520">
                  <a:extLst>
                    <a:ext uri="{9D8B030D-6E8A-4147-A177-3AD203B41FA5}">
                      <a16:colId xmlns:a16="http://schemas.microsoft.com/office/drawing/2014/main" val="2794504248"/>
                    </a:ext>
                  </a:extLst>
                </a:gridCol>
                <a:gridCol w="1366520">
                  <a:extLst>
                    <a:ext uri="{9D8B030D-6E8A-4147-A177-3AD203B41FA5}">
                      <a16:colId xmlns:a16="http://schemas.microsoft.com/office/drawing/2014/main" val="2713842590"/>
                    </a:ext>
                  </a:extLst>
                </a:gridCol>
                <a:gridCol w="1366520">
                  <a:extLst>
                    <a:ext uri="{9D8B030D-6E8A-4147-A177-3AD203B41FA5}">
                      <a16:colId xmlns:a16="http://schemas.microsoft.com/office/drawing/2014/main" val="1314280407"/>
                    </a:ext>
                  </a:extLst>
                </a:gridCol>
                <a:gridCol w="1366520">
                  <a:extLst>
                    <a:ext uri="{9D8B030D-6E8A-4147-A177-3AD203B41FA5}">
                      <a16:colId xmlns:a16="http://schemas.microsoft.com/office/drawing/2014/main" val="1964059203"/>
                    </a:ext>
                  </a:extLst>
                </a:gridCol>
              </a:tblGrid>
              <a:tr h="334165">
                <a:tc gridSpan="7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LKS2</a:t>
                      </a:r>
                      <a:r>
                        <a:rPr lang="en-GB" baseline="0" dirty="0" smtClean="0"/>
                        <a:t> – Fiction Reading Spine 2023-2024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671857"/>
                  </a:ext>
                </a:extLst>
              </a:tr>
              <a:tr h="334165">
                <a:tc>
                  <a:txBody>
                    <a:bodyPr/>
                    <a:lstStyle/>
                    <a:p>
                      <a:r>
                        <a:rPr lang="en-GB" dirty="0" smtClean="0"/>
                        <a:t>Term: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Autumn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Autumn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Spring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Spring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Summer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smtClean="0"/>
                        <a:t>Summer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417710"/>
                  </a:ext>
                </a:extLst>
              </a:tr>
              <a:tr h="1428959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Year 3</a:t>
                      </a:r>
                      <a:endParaRPr lang="en-GB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865274"/>
                  </a:ext>
                </a:extLst>
              </a:tr>
              <a:tr h="364255">
                <a:tc>
                  <a:txBody>
                    <a:bodyPr/>
                    <a:lstStyle/>
                    <a:p>
                      <a:r>
                        <a:rPr lang="en-GB" dirty="0" smtClean="0"/>
                        <a:t>Title/Author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Three Billy Goats Gruff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Jonathan Langley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Owl who was afraid of the Dark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Jill Tomlinson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George’s Marvellous medicine</a:t>
                      </a:r>
                      <a:br>
                        <a:rPr lang="en-GB" sz="1200" dirty="0" smtClean="0">
                          <a:effectLst/>
                        </a:rPr>
                      </a:br>
                      <a:r>
                        <a:rPr lang="en-GB" sz="1200" dirty="0" smtClean="0">
                          <a:effectLst/>
                        </a:rPr>
                        <a:t>Roald Dahl</a:t>
                      </a:r>
                      <a:endParaRPr lang="en-GB" sz="18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George’s Marvellous medicine</a:t>
                      </a:r>
                      <a:br>
                        <a:rPr lang="en-GB" sz="1200" dirty="0" smtClean="0">
                          <a:effectLst/>
                        </a:rPr>
                      </a:br>
                      <a:r>
                        <a:rPr lang="en-GB" sz="1200" dirty="0" smtClean="0">
                          <a:effectLst/>
                        </a:rPr>
                        <a:t>Roald Dahl</a:t>
                      </a:r>
                      <a:endParaRPr lang="en-GB" sz="18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Fireworker-maker’s Daughter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Philip Pullman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Fireworker-maker’s Daughter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Philip Pullman</a:t>
                      </a:r>
                      <a:endParaRPr lang="en-GB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extLst>
                  <a:ext uri="{0D108BD9-81ED-4DB2-BD59-A6C34878D82A}">
                    <a16:rowId xmlns:a16="http://schemas.microsoft.com/office/drawing/2014/main" val="2547160912"/>
                  </a:ext>
                </a:extLst>
              </a:tr>
              <a:tr h="1606973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Year 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32644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GB" dirty="0" smtClean="0"/>
                        <a:t>Title/Author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The Egyptian Cinderella</a:t>
                      </a:r>
                      <a:br>
                        <a:rPr lang="en-GB" sz="1200" dirty="0" smtClean="0">
                          <a:effectLst/>
                        </a:rPr>
                      </a:br>
                      <a:r>
                        <a:rPr lang="en-GB" sz="1200" dirty="0" smtClean="0">
                          <a:effectLst/>
                        </a:rPr>
                        <a:t>Shirley Climo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Secrets of a Sun King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Emma Carroll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Pied Piper</a:t>
                      </a:r>
                      <a:br>
                        <a:rPr lang="en-GB" sz="1200" dirty="0">
                          <a:effectLst/>
                        </a:rPr>
                      </a:br>
                      <a:r>
                        <a:rPr lang="en-GB" sz="1200" dirty="0">
                          <a:effectLst/>
                        </a:rPr>
                        <a:t>Michael Morpurgo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Pied Piper</a:t>
                      </a:r>
                      <a:br>
                        <a:rPr lang="en-GB" sz="1200" dirty="0" smtClean="0">
                          <a:effectLst/>
                        </a:rPr>
                      </a:br>
                      <a:r>
                        <a:rPr lang="en-GB" sz="1200" dirty="0" smtClean="0">
                          <a:effectLst/>
                        </a:rPr>
                        <a:t>Michael Morpurgo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Wind in the Willows</a:t>
                      </a:r>
                      <a:br>
                        <a:rPr lang="en-GB" sz="1200" dirty="0">
                          <a:effectLst/>
                        </a:rPr>
                      </a:br>
                      <a:r>
                        <a:rPr lang="en-GB" sz="1200" dirty="0">
                          <a:effectLst/>
                        </a:rPr>
                        <a:t>Kenneth Grahame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Wind in the Willows</a:t>
                      </a:r>
                      <a:br>
                        <a:rPr lang="en-GB" sz="1200" dirty="0" smtClean="0">
                          <a:effectLst/>
                        </a:rPr>
                      </a:br>
                      <a:r>
                        <a:rPr lang="en-GB" sz="1200" dirty="0" smtClean="0">
                          <a:effectLst/>
                        </a:rPr>
                        <a:t>Kenneth Grahame</a:t>
                      </a:r>
                      <a:endParaRPr lang="en-GB" sz="18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extLst>
                  <a:ext uri="{0D108BD9-81ED-4DB2-BD59-A6C34878D82A}">
                    <a16:rowId xmlns:a16="http://schemas.microsoft.com/office/drawing/2014/main" val="1826175857"/>
                  </a:ext>
                </a:extLst>
              </a:tr>
            </a:tbl>
          </a:graphicData>
        </a:graphic>
      </p:graphicFrame>
      <p:pic>
        <p:nvPicPr>
          <p:cNvPr id="1042" name="Picture 18" descr="Paperback The Egyptian Cinderella 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767" y="3576569"/>
            <a:ext cx="1136872" cy="144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pictures.abebooks.com/isbn/9781406369007-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98" y="3620170"/>
            <a:ext cx="1174190" cy="144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images-na.ssl-images-amazon.com/images/I/51qd8kYUJEL._SX324_BO1,204,203,200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037" y="3521728"/>
            <a:ext cx="981115" cy="150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835" y="829633"/>
            <a:ext cx="1102804" cy="1667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877" y="891563"/>
            <a:ext cx="1171739" cy="1543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9214" y="891561"/>
            <a:ext cx="1055865" cy="16924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0429" y="891562"/>
            <a:ext cx="1055865" cy="1692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1644" y="819341"/>
            <a:ext cx="1181463" cy="17646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9995" y="829633"/>
            <a:ext cx="1181463" cy="1764621"/>
          </a:xfrm>
          <a:prstGeom prst="rect">
            <a:avLst/>
          </a:prstGeom>
        </p:spPr>
      </p:pic>
      <p:pic>
        <p:nvPicPr>
          <p:cNvPr id="22" name="Picture 24" descr="https://images-na.ssl-images-amazon.com/images/I/51qd8kYUJEL._SX324_BO1,204,203,200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68" y="3504584"/>
            <a:ext cx="981115" cy="150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ttps://pictures.abebooks.com/isbn/9781406369007-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29" y="3576569"/>
            <a:ext cx="1174190" cy="144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2490" y="3504584"/>
            <a:ext cx="1086002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3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284023"/>
              </p:ext>
            </p:extLst>
          </p:nvPr>
        </p:nvGraphicFramePr>
        <p:xfrm>
          <a:off x="194644" y="92710"/>
          <a:ext cx="9565640" cy="628948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66520">
                  <a:extLst>
                    <a:ext uri="{9D8B030D-6E8A-4147-A177-3AD203B41FA5}">
                      <a16:colId xmlns:a16="http://schemas.microsoft.com/office/drawing/2014/main" val="180473962"/>
                    </a:ext>
                  </a:extLst>
                </a:gridCol>
                <a:gridCol w="1366520">
                  <a:extLst>
                    <a:ext uri="{9D8B030D-6E8A-4147-A177-3AD203B41FA5}">
                      <a16:colId xmlns:a16="http://schemas.microsoft.com/office/drawing/2014/main" val="3172815701"/>
                    </a:ext>
                  </a:extLst>
                </a:gridCol>
                <a:gridCol w="1366520">
                  <a:extLst>
                    <a:ext uri="{9D8B030D-6E8A-4147-A177-3AD203B41FA5}">
                      <a16:colId xmlns:a16="http://schemas.microsoft.com/office/drawing/2014/main" val="3452682099"/>
                    </a:ext>
                  </a:extLst>
                </a:gridCol>
                <a:gridCol w="1366520">
                  <a:extLst>
                    <a:ext uri="{9D8B030D-6E8A-4147-A177-3AD203B41FA5}">
                      <a16:colId xmlns:a16="http://schemas.microsoft.com/office/drawing/2014/main" val="2794504248"/>
                    </a:ext>
                  </a:extLst>
                </a:gridCol>
                <a:gridCol w="1366520">
                  <a:extLst>
                    <a:ext uri="{9D8B030D-6E8A-4147-A177-3AD203B41FA5}">
                      <a16:colId xmlns:a16="http://schemas.microsoft.com/office/drawing/2014/main" val="2713842590"/>
                    </a:ext>
                  </a:extLst>
                </a:gridCol>
                <a:gridCol w="1366520">
                  <a:extLst>
                    <a:ext uri="{9D8B030D-6E8A-4147-A177-3AD203B41FA5}">
                      <a16:colId xmlns:a16="http://schemas.microsoft.com/office/drawing/2014/main" val="1314280407"/>
                    </a:ext>
                  </a:extLst>
                </a:gridCol>
                <a:gridCol w="1366520">
                  <a:extLst>
                    <a:ext uri="{9D8B030D-6E8A-4147-A177-3AD203B41FA5}">
                      <a16:colId xmlns:a16="http://schemas.microsoft.com/office/drawing/2014/main" val="1964059203"/>
                    </a:ext>
                  </a:extLst>
                </a:gridCol>
              </a:tblGrid>
              <a:tr h="364011">
                <a:tc gridSpan="7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UKS2</a:t>
                      </a:r>
                      <a:r>
                        <a:rPr lang="en-GB" baseline="0" dirty="0" smtClean="0"/>
                        <a:t> –  Fiction Reading Spine September 2023-2024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671857"/>
                  </a:ext>
                </a:extLst>
              </a:tr>
              <a:tr h="364011">
                <a:tc>
                  <a:txBody>
                    <a:bodyPr/>
                    <a:lstStyle/>
                    <a:p>
                      <a:r>
                        <a:rPr lang="en-GB" dirty="0" smtClean="0"/>
                        <a:t>Term: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Autumn 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Autumn 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Spring</a:t>
                      </a:r>
                      <a:r>
                        <a:rPr lang="en-GB" baseline="0" dirty="0" smtClean="0"/>
                        <a:t> 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Spring</a:t>
                      </a:r>
                      <a:r>
                        <a:rPr lang="en-GB" baseline="0" dirty="0" smtClean="0"/>
                        <a:t> 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Summer 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Summer 2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417710"/>
                  </a:ext>
                </a:extLst>
              </a:tr>
              <a:tr h="682521">
                <a:tc>
                  <a:txBody>
                    <a:bodyPr/>
                    <a:lstStyle/>
                    <a:p>
                      <a:r>
                        <a:rPr lang="en-GB" dirty="0" smtClean="0"/>
                        <a:t>Theme: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Forces, levers and pulley’s</a:t>
                      </a:r>
                      <a:endParaRPr lang="en-GB" sz="1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Vikings</a:t>
                      </a:r>
                      <a:r>
                        <a:rPr lang="en-GB" sz="1300" baseline="0" dirty="0" smtClean="0"/>
                        <a:t> and Anglo-Saxons </a:t>
                      </a:r>
                      <a:endParaRPr lang="en-GB" sz="1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Earth and Space </a:t>
                      </a:r>
                      <a:endParaRPr lang="en-GB" sz="1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/>
                        <a:t>Changing Britain</a:t>
                      </a:r>
                      <a:endParaRPr lang="en-GB" sz="13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/>
                        <a:t>Properties and changes  of materials </a:t>
                      </a:r>
                      <a:endParaRPr lang="en-GB" sz="13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Rainforests of the Amazon</a:t>
                      </a:r>
                      <a:r>
                        <a:rPr lang="en-GB" sz="1300" baseline="0" dirty="0" smtClean="0"/>
                        <a:t> </a:t>
                      </a:r>
                      <a:endParaRPr lang="en-GB" sz="1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792116"/>
                  </a:ext>
                </a:extLst>
              </a:tr>
              <a:tr h="1729054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Year 5</a:t>
                      </a:r>
                      <a:endParaRPr lang="en-GB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865274"/>
                  </a:ext>
                </a:extLst>
              </a:tr>
              <a:tr h="541912">
                <a:tc>
                  <a:txBody>
                    <a:bodyPr/>
                    <a:lstStyle/>
                    <a:p>
                      <a:r>
                        <a:rPr lang="en-GB" dirty="0" smtClean="0"/>
                        <a:t>Title/Author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Beowulf</a:t>
                      </a:r>
                      <a:br>
                        <a:rPr lang="en-GB" sz="1200" dirty="0" smtClean="0">
                          <a:effectLst/>
                        </a:rPr>
                      </a:br>
                      <a:r>
                        <a:rPr lang="en-GB" sz="1200" dirty="0" smtClean="0">
                          <a:effectLst/>
                        </a:rPr>
                        <a:t> Michael Morpurgo</a:t>
                      </a: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Beowulf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 Michael Morpurgo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Street Child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Berlie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Doherty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Street Child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Berlie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Doherty</a:t>
                      </a: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The explorer</a:t>
                      </a:r>
                      <a:br>
                        <a:rPr lang="en-GB" sz="1200" dirty="0" smtClean="0">
                          <a:effectLst/>
                        </a:rPr>
                      </a:br>
                      <a:r>
                        <a:rPr lang="en-GB" sz="1200" dirty="0" smtClean="0">
                          <a:effectLst/>
                        </a:rPr>
                        <a:t>Katherine Rundell</a:t>
                      </a: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The explorer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Katherine Rundell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extLst>
                  <a:ext uri="{0D108BD9-81ED-4DB2-BD59-A6C34878D82A}">
                    <a16:rowId xmlns:a16="http://schemas.microsoft.com/office/drawing/2014/main" val="2547160912"/>
                  </a:ext>
                </a:extLst>
              </a:tr>
              <a:tr h="1729054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Year 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326441"/>
                  </a:ext>
                </a:extLst>
              </a:tr>
              <a:tr h="633016">
                <a:tc>
                  <a:txBody>
                    <a:bodyPr/>
                    <a:lstStyle/>
                    <a:p>
                      <a:r>
                        <a:rPr lang="en-GB" dirty="0" smtClean="0"/>
                        <a:t>Title/Author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Pig Heart Boy 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Malorie Blackman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Pig Heart Boy </a:t>
                      </a:r>
                      <a:br>
                        <a:rPr lang="en-GB" sz="1200" dirty="0" smtClean="0">
                          <a:effectLst/>
                        </a:rPr>
                      </a:br>
                      <a:r>
                        <a:rPr lang="en-GB" sz="1200" dirty="0" smtClean="0">
                          <a:effectLst/>
                        </a:rPr>
                        <a:t>Malorie Blackman</a:t>
                      </a: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The </a:t>
                      </a:r>
                      <a:r>
                        <a:rPr lang="en-GB" sz="1100" dirty="0">
                          <a:effectLst/>
                        </a:rPr>
                        <a:t>Spider and the Fly -Mary Howitt and Tony DiTerlizzi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Trash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Andy Mulligan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Trash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Andy Mulligan</a:t>
                      </a: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Wonder</a:t>
                      </a:r>
                      <a:br>
                        <a:rPr lang="en-GB" sz="1200" dirty="0" smtClean="0">
                          <a:effectLst/>
                        </a:rPr>
                      </a:br>
                      <a:r>
                        <a:rPr lang="en-GB" sz="1200" dirty="0" smtClean="0">
                          <a:effectLst/>
                        </a:rPr>
                        <a:t>R J Palacio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extLst>
                  <a:ext uri="{0D108BD9-81ED-4DB2-BD59-A6C34878D82A}">
                    <a16:rowId xmlns:a16="http://schemas.microsoft.com/office/drawing/2014/main" val="1826175857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644" y="1634016"/>
            <a:ext cx="1200007" cy="1557582"/>
          </a:xfrm>
          <a:prstGeom prst="rect">
            <a:avLst/>
          </a:prstGeom>
        </p:spPr>
      </p:pic>
      <p:pic>
        <p:nvPicPr>
          <p:cNvPr id="2050" name="Picture 2" descr="The Explorer Costa Book Awards Winner 2017 | 978140888219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3" r="17804"/>
          <a:stretch/>
        </p:blipFill>
        <p:spPr bwMode="auto">
          <a:xfrm>
            <a:off x="8556981" y="1627661"/>
            <a:ext cx="969690" cy="150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ig-Heart Boy eBook : Blackman, Malorie: Amazon.co.uk: Kindle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38" y="3889228"/>
            <a:ext cx="1082866" cy="155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he Spider and the Fly: Amazon.co.uk: DiTerlizzi, Tony: 9780743478175: 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09" y="4053920"/>
            <a:ext cx="1205932" cy="109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rash : Mulligan, Andy: Amazon.co.uk: 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68" y="3911131"/>
            <a:ext cx="1010624" cy="15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pictures.abebooks.com/isbn/9780370332291-u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842" y="3911131"/>
            <a:ext cx="965148" cy="15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438" y="1601577"/>
            <a:ext cx="1200007" cy="1557582"/>
          </a:xfrm>
          <a:prstGeom prst="rect">
            <a:avLst/>
          </a:prstGeom>
        </p:spPr>
      </p:pic>
      <p:pic>
        <p:nvPicPr>
          <p:cNvPr id="16" name="Picture 2" descr="The Explorer Costa Book Awards Winner 2017 | 978140888219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3" r="17804"/>
          <a:stretch/>
        </p:blipFill>
        <p:spPr bwMode="auto">
          <a:xfrm>
            <a:off x="7186296" y="1634016"/>
            <a:ext cx="969690" cy="150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4498" y="1502145"/>
            <a:ext cx="1188281" cy="16894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9323" y="1502145"/>
            <a:ext cx="1188281" cy="1689453"/>
          </a:xfrm>
          <a:prstGeom prst="rect">
            <a:avLst/>
          </a:prstGeom>
        </p:spPr>
      </p:pic>
      <p:pic>
        <p:nvPicPr>
          <p:cNvPr id="20" name="Picture 12" descr="Pig-Heart Boy eBook : Blackman, Malorie: Amazon.co.uk: Kindle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74" y="3900247"/>
            <a:ext cx="1082866" cy="155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Trash : Mulligan, Andy: Amazon.co.uk: 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96" y="3900247"/>
            <a:ext cx="1010624" cy="15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48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DFC7BB597D454EB340CCE642B21BB3" ma:contentTypeVersion="16" ma:contentTypeDescription="Create a new document." ma:contentTypeScope="" ma:versionID="69e240265452ffc4022aaa3c15a37436">
  <xsd:schema xmlns:xsd="http://www.w3.org/2001/XMLSchema" xmlns:xs="http://www.w3.org/2001/XMLSchema" xmlns:p="http://schemas.microsoft.com/office/2006/metadata/properties" xmlns:ns2="8c581222-df57-4062-acf3-7971a8106b21" xmlns:ns3="ba547159-4ace-4bed-9767-7e0204e303c6" targetNamespace="http://schemas.microsoft.com/office/2006/metadata/properties" ma:root="true" ma:fieldsID="d192c6f86a83bb0314cd384c0d1448e1" ns2:_="" ns3:_="">
    <xsd:import namespace="8c581222-df57-4062-acf3-7971a8106b21"/>
    <xsd:import namespace="ba547159-4ace-4bed-9767-7e0204e303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81222-df57-4062-acf3-7971a8106b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d9cc861-2b00-4e11-b642-a06042b35a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47159-4ace-4bed-9767-7e0204e303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822a148-5ed9-483c-9c8a-d0a3ac53fef6}" ma:internalName="TaxCatchAll" ma:showField="CatchAllData" ma:web="ba547159-4ace-4bed-9767-7e0204e303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581222-df57-4062-acf3-7971a8106b21">
      <Terms xmlns="http://schemas.microsoft.com/office/infopath/2007/PartnerControls"/>
    </lcf76f155ced4ddcb4097134ff3c332f>
    <TaxCatchAll xmlns="ba547159-4ace-4bed-9767-7e0204e303c6" xsi:nil="true"/>
  </documentManagement>
</p:properties>
</file>

<file path=customXml/itemProps1.xml><?xml version="1.0" encoding="utf-8"?>
<ds:datastoreItem xmlns:ds="http://schemas.openxmlformats.org/officeDocument/2006/customXml" ds:itemID="{C15DE760-3D0F-442F-8B33-A2C43601B4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581222-df57-4062-acf3-7971a8106b21"/>
    <ds:schemaRef ds:uri="ba547159-4ace-4bed-9767-7e0204e303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6B702B-F74C-42DB-B6FD-8D03FC0FD4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D5F358-7C72-4877-8480-CF843AAC3242}">
  <ds:schemaRefs>
    <ds:schemaRef ds:uri="http://purl.org/dc/dcmitype/"/>
    <ds:schemaRef ds:uri="http://schemas.microsoft.com/office/2006/documentManagement/types"/>
    <ds:schemaRef ds:uri="ba547159-4ace-4bed-9767-7e0204e303c6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8c581222-df57-4062-acf3-7971a8106b2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4426</TotalTime>
  <Words>210</Words>
  <Application>Microsoft Office PowerPoint</Application>
  <PresentationFormat>A4 Paper (210x297 mm)</PresentationFormat>
  <Paragraphs>88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>Beckfoot Allerton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Kearsley</dc:creator>
  <cp:lastModifiedBy>Jenny Costa</cp:lastModifiedBy>
  <cp:revision>175</cp:revision>
  <cp:lastPrinted>2021-11-11T08:02:25Z</cp:lastPrinted>
  <dcterms:created xsi:type="dcterms:W3CDTF">2021-03-07T22:56:17Z</dcterms:created>
  <dcterms:modified xsi:type="dcterms:W3CDTF">2023-09-27T06:52:21Z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0x010100BCDFC7BB597D454EB340CCE642B21BB3</vt:lpwstr>
  </property>
</Properties>
</file>